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38BD9-9CD7-49AD-B53C-E950446BCF9E}" type="datetimeFigureOut">
              <a:rPr lang="hu-HU" smtClean="0"/>
              <a:t>2015.02.18.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A12CDF-124E-46A7-97D3-C4F042BAD67F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68260B73945B444190C2748C291F29C8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2823">
            <a:off x="1551626" y="2191101"/>
            <a:ext cx="296910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678D429DDB14D54BE2E16C0A5B84C77@a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462">
            <a:off x="-395091" y="4221087"/>
            <a:ext cx="3024336" cy="22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4E4EA50871E245C48169023F8BE22C28@a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3641">
            <a:off x="-104392" y="56495"/>
            <a:ext cx="220702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79A7F1279384495EA681436E4CFA5149@as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737">
            <a:off x="6473280" y="430096"/>
            <a:ext cx="2156939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3A088B1DDDC846CB8ED70D6037504878@a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764">
            <a:off x="3736242" y="-141512"/>
            <a:ext cx="2725114" cy="36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0353005D4EE409DB6628A47949E27BF@as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045">
            <a:off x="4088670" y="3358865"/>
            <a:ext cx="2221337" cy="29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40E714181C0C442091E9F7165F1F1AD7@asu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695">
            <a:off x="6481029" y="3346289"/>
            <a:ext cx="2495063" cy="33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395536" y="445032"/>
            <a:ext cx="7772400" cy="1470025"/>
          </a:xfrm>
        </p:spPr>
        <p:txBody>
          <a:bodyPr/>
          <a:lstStyle/>
          <a:p>
            <a:r>
              <a:rPr lang="hu-HU" dirty="0" smtClean="0"/>
              <a:t>Fantaszt</a:t>
            </a:r>
            <a:r>
              <a:rPr lang="hu-HU" dirty="0" smtClean="0">
                <a:solidFill>
                  <a:srgbClr val="FF0000"/>
                </a:solidFill>
              </a:rPr>
              <a:t>ikus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virágok 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31"/>
            <a:ext cx="8229600" cy="908751"/>
          </a:xfrm>
        </p:spPr>
        <p:txBody>
          <a:bodyPr/>
          <a:lstStyle/>
          <a:p>
            <a:r>
              <a:rPr lang="hu-HU" dirty="0"/>
              <a:t>Hooker’s </a:t>
            </a:r>
            <a:r>
              <a:rPr lang="hu-HU" dirty="0" err="1"/>
              <a:t>Lips</a:t>
            </a:r>
            <a:r>
              <a:rPr lang="hu-HU" dirty="0"/>
              <a:t> (</a:t>
            </a:r>
            <a:r>
              <a:rPr lang="hu-HU" dirty="0" err="1"/>
              <a:t>Psychotria</a:t>
            </a:r>
            <a:r>
              <a:rPr lang="hu-HU" dirty="0"/>
              <a:t> </a:t>
            </a:r>
            <a:r>
              <a:rPr lang="hu-HU" dirty="0" err="1"/>
              <a:t>Elata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19795910795348F9B2D9754267D33274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269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Dancing</a:t>
            </a:r>
            <a:r>
              <a:rPr lang="hu-HU" dirty="0"/>
              <a:t> </a:t>
            </a:r>
            <a:r>
              <a:rPr lang="hu-HU" dirty="0" err="1"/>
              <a:t>Girls</a:t>
            </a:r>
            <a:r>
              <a:rPr lang="hu-HU" dirty="0"/>
              <a:t> (</a:t>
            </a:r>
            <a:r>
              <a:rPr lang="hu-HU" dirty="0" err="1"/>
              <a:t>Impatiens</a:t>
            </a:r>
            <a:r>
              <a:rPr lang="hu-HU" dirty="0"/>
              <a:t> </a:t>
            </a:r>
            <a:r>
              <a:rPr lang="hu-HU" dirty="0" err="1"/>
              <a:t>Bequaertii</a:t>
            </a:r>
            <a:r>
              <a:rPr lang="hu-HU" dirty="0"/>
              <a:t>)</a:t>
            </a:r>
          </a:p>
        </p:txBody>
      </p:sp>
      <p:pic>
        <p:nvPicPr>
          <p:cNvPr id="10242" name="Picture 2" descr="8CDB805C4953454EB220DC03EF4CA65E@as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467" y="1935163"/>
            <a:ext cx="5269066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4706" y="188640"/>
            <a:ext cx="917870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/>
              <a:t>Laughing</a:t>
            </a:r>
            <a:r>
              <a:rPr lang="hu-HU" dirty="0"/>
              <a:t> </a:t>
            </a:r>
            <a:r>
              <a:rPr lang="hu-HU" dirty="0" err="1"/>
              <a:t>Bumble</a:t>
            </a:r>
            <a:r>
              <a:rPr lang="hu-HU" dirty="0"/>
              <a:t> Bee </a:t>
            </a:r>
            <a:r>
              <a:rPr lang="hu-HU" dirty="0" err="1"/>
              <a:t>Orchid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/>
              <a:t>Ophrys</a:t>
            </a:r>
            <a:r>
              <a:rPr lang="hu-HU" dirty="0"/>
              <a:t> </a:t>
            </a:r>
            <a:r>
              <a:rPr lang="hu-HU" dirty="0" err="1"/>
              <a:t>bomybliflora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270554E65BF549B2BDDB556614DC876B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4199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062D9FF0F4CE4C33B418A8120A78B14B@as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0"/>
            <a:ext cx="596991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Swaddled</a:t>
            </a:r>
            <a:r>
              <a:rPr lang="hu-HU" dirty="0"/>
              <a:t> </a:t>
            </a:r>
            <a:r>
              <a:rPr lang="hu-HU" dirty="0" err="1"/>
              <a:t>Babies</a:t>
            </a:r>
            <a:r>
              <a:rPr lang="hu-HU" dirty="0"/>
              <a:t> (</a:t>
            </a:r>
            <a:r>
              <a:rPr lang="hu-HU" dirty="0" err="1"/>
              <a:t>Anguloa</a:t>
            </a:r>
            <a:r>
              <a:rPr lang="hu-HU" dirty="0"/>
              <a:t> </a:t>
            </a:r>
            <a:r>
              <a:rPr lang="hu-HU" dirty="0" err="1"/>
              <a:t>Uniflora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3314" name="Picture 2" descr="040EA46FD5AF46DBB9822E7961C0443B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489317" cy="68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251" y="-1431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/>
              <a:t>Parrot</a:t>
            </a:r>
            <a:r>
              <a:rPr lang="hu-HU" dirty="0"/>
              <a:t> </a:t>
            </a:r>
            <a:r>
              <a:rPr lang="hu-HU" dirty="0" err="1"/>
              <a:t>Flower</a:t>
            </a:r>
            <a:r>
              <a:rPr lang="hu-HU" dirty="0"/>
              <a:t> (</a:t>
            </a:r>
            <a:r>
              <a:rPr lang="hu-HU" dirty="0" err="1"/>
              <a:t>Impatiens</a:t>
            </a:r>
            <a:r>
              <a:rPr lang="hu-HU" dirty="0"/>
              <a:t> </a:t>
            </a:r>
            <a:r>
              <a:rPr lang="hu-HU" dirty="0" err="1"/>
              <a:t>Psittacina</a:t>
            </a:r>
            <a:r>
              <a:rPr lang="hu-HU" dirty="0"/>
              <a:t>)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0612B171773148229FD9A9EB35100B22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5044"/>
            <a:ext cx="759740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3024515C815A49E1B3205ED3F125CA93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3773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7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EC787CB48D3D4352912741EF97A0C8E7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" y="953344"/>
            <a:ext cx="899827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0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Snap</a:t>
            </a:r>
            <a:r>
              <a:rPr lang="hu-HU" dirty="0"/>
              <a:t> Dragon </a:t>
            </a:r>
            <a:r>
              <a:rPr lang="hu-HU" dirty="0" err="1"/>
              <a:t>Seed</a:t>
            </a:r>
            <a:r>
              <a:rPr lang="hu-HU" dirty="0"/>
              <a:t> </a:t>
            </a:r>
            <a:r>
              <a:rPr lang="hu-HU" dirty="0" err="1"/>
              <a:t>Pod</a:t>
            </a:r>
            <a:r>
              <a:rPr lang="hu-HU" dirty="0"/>
              <a:t> (</a:t>
            </a:r>
            <a:r>
              <a:rPr lang="hu-HU" dirty="0" err="1"/>
              <a:t>Antirrhinum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8AB65550DE4E4E02A63EDE82040739AB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07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754760" cy="3410712"/>
          </a:xfrm>
        </p:spPr>
        <p:txBody>
          <a:bodyPr>
            <a:normAutofit/>
          </a:bodyPr>
          <a:lstStyle/>
          <a:p>
            <a:r>
              <a:rPr lang="hu-HU" dirty="0" err="1"/>
              <a:t>Flying</a:t>
            </a:r>
            <a:r>
              <a:rPr lang="hu-HU" dirty="0"/>
              <a:t> </a:t>
            </a:r>
            <a:r>
              <a:rPr lang="hu-HU" dirty="0" err="1"/>
              <a:t>Duck</a:t>
            </a:r>
            <a:r>
              <a:rPr lang="hu-HU" dirty="0"/>
              <a:t> </a:t>
            </a:r>
            <a:r>
              <a:rPr lang="hu-HU" dirty="0" err="1"/>
              <a:t>Orchid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/>
              <a:t>Caleana</a:t>
            </a:r>
            <a:r>
              <a:rPr lang="hu-HU" dirty="0"/>
              <a:t> Major)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434" name="Picture 2" descr="2411FB610EF8416785154ED1C1522681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71" y="0"/>
            <a:ext cx="5762625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F678D429DDB14D54BE2E16C0A5B84C77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4" y="260648"/>
            <a:ext cx="8353486" cy="626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68260B73945B444190C2748C291F29C8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9" y="-135942"/>
            <a:ext cx="5762625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40025"/>
            <a:ext cx="3312368" cy="4021056"/>
          </a:xfrm>
        </p:spPr>
        <p:txBody>
          <a:bodyPr>
            <a:normAutofit/>
          </a:bodyPr>
          <a:lstStyle/>
          <a:p>
            <a:r>
              <a:rPr lang="hu-HU" dirty="0"/>
              <a:t>An </a:t>
            </a:r>
            <a:r>
              <a:rPr lang="hu-HU" dirty="0" err="1"/>
              <a:t>orchid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looks</a:t>
            </a:r>
            <a:r>
              <a:rPr lang="hu-HU" dirty="0"/>
              <a:t> </a:t>
            </a:r>
            <a:r>
              <a:rPr lang="hu-HU" dirty="0" err="1"/>
              <a:t>remarkably</a:t>
            </a:r>
            <a:r>
              <a:rPr lang="hu-HU" dirty="0"/>
              <a:t> </a:t>
            </a:r>
            <a:r>
              <a:rPr lang="hu-HU" dirty="0" err="1"/>
              <a:t>like</a:t>
            </a:r>
            <a:r>
              <a:rPr lang="hu-HU" dirty="0"/>
              <a:t> a </a:t>
            </a:r>
            <a:r>
              <a:rPr lang="hu-HU" dirty="0" err="1"/>
              <a:t>tiger</a:t>
            </a:r>
            <a:r>
              <a:rPr lang="hu-HU" dirty="0"/>
              <a:t>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2" name="Picture 2" descr="A019EA18E2254FEFA0B3BA3CD73C8252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89" y="362779"/>
            <a:ext cx="6051611" cy="60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Happy </a:t>
            </a:r>
            <a:r>
              <a:rPr lang="hu-HU" dirty="0" err="1"/>
              <a:t>Alien</a:t>
            </a:r>
            <a:r>
              <a:rPr lang="hu-HU" dirty="0"/>
              <a:t> (</a:t>
            </a:r>
            <a:r>
              <a:rPr lang="hu-HU" dirty="0" err="1"/>
              <a:t>Calceolaria</a:t>
            </a:r>
            <a:r>
              <a:rPr lang="hu-HU" dirty="0"/>
              <a:t> </a:t>
            </a:r>
            <a:r>
              <a:rPr lang="hu-HU" dirty="0" err="1"/>
              <a:t>Uniflora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 descr="EC5182309201462C9D9770CBF998C67F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4510"/>
            <a:ext cx="5762625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90518C22B3A4B63B6980176516798FF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3356"/>
            <a:ext cx="879162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35094"/>
            <a:ext cx="8229600" cy="1143000"/>
          </a:xfrm>
        </p:spPr>
        <p:txBody>
          <a:bodyPr/>
          <a:lstStyle/>
          <a:p>
            <a:r>
              <a:rPr lang="hu-HU" dirty="0" smtClean="0"/>
              <a:t>			     And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friends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3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Angel</a:t>
            </a:r>
            <a:r>
              <a:rPr lang="hu-HU" dirty="0"/>
              <a:t> </a:t>
            </a:r>
            <a:r>
              <a:rPr lang="hu-HU" dirty="0" err="1"/>
              <a:t>Orchid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/>
              <a:t>Habenaria</a:t>
            </a:r>
            <a:r>
              <a:rPr lang="hu-HU" dirty="0"/>
              <a:t> </a:t>
            </a:r>
            <a:r>
              <a:rPr lang="hu-HU" dirty="0" err="1"/>
              <a:t>Grandifloriformis</a:t>
            </a:r>
            <a:r>
              <a:rPr lang="hu-HU" dirty="0"/>
              <a:t>) 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9E8A29A0D9874FCC96E9E6CAB746D3D2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9470"/>
            <a:ext cx="7800370" cy="56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78" name="Picture 2" descr="1238FBE43CF54590BA1769F01F693454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811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2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Dove</a:t>
            </a:r>
            <a:r>
              <a:rPr lang="hu-HU" dirty="0"/>
              <a:t> </a:t>
            </a:r>
            <a:r>
              <a:rPr lang="hu-HU" dirty="0" err="1"/>
              <a:t>Orchid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Holy</a:t>
            </a:r>
            <a:r>
              <a:rPr lang="hu-HU" dirty="0"/>
              <a:t> </a:t>
            </a:r>
            <a:r>
              <a:rPr lang="hu-HU" dirty="0" err="1"/>
              <a:t>Ghost</a:t>
            </a:r>
            <a:r>
              <a:rPr lang="hu-HU" dirty="0"/>
              <a:t> </a:t>
            </a:r>
            <a:r>
              <a:rPr lang="hu-HU" dirty="0" err="1"/>
              <a:t>Orchid</a:t>
            </a:r>
            <a:r>
              <a:rPr lang="hu-HU" dirty="0"/>
              <a:t> (</a:t>
            </a:r>
            <a:r>
              <a:rPr lang="hu-HU" dirty="0" err="1"/>
              <a:t>Peristeria</a:t>
            </a:r>
            <a:r>
              <a:rPr lang="hu-HU" dirty="0"/>
              <a:t> </a:t>
            </a:r>
            <a:r>
              <a:rPr lang="hu-HU" dirty="0" err="1"/>
              <a:t>Elata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0347216C091041A9A04CA10E979CDE03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9" y="1412776"/>
            <a:ext cx="781384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6626" name="Picture 2" descr="35F2C6AE42014A3C8F2A3D15CBA8BF62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943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 descr="E580F4F8C24C41F295441E3C4BF03D19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0435"/>
            <a:ext cx="8394754" cy="686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926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White </a:t>
            </a:r>
            <a:r>
              <a:rPr lang="hu-HU" dirty="0" err="1"/>
              <a:t>Egret</a:t>
            </a:r>
            <a:r>
              <a:rPr lang="hu-HU" dirty="0"/>
              <a:t> </a:t>
            </a:r>
            <a:r>
              <a:rPr lang="hu-HU" dirty="0" err="1"/>
              <a:t>Orchid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/>
              <a:t>Habenaria</a:t>
            </a:r>
            <a:r>
              <a:rPr lang="hu-HU" dirty="0"/>
              <a:t> </a:t>
            </a:r>
            <a:r>
              <a:rPr lang="hu-HU" dirty="0" err="1"/>
              <a:t>Radiata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 descr="5CCBA3E51DA84C73998461FE056DF001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18033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451" y="11663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Monkey Face Orchid (Dracula </a:t>
            </a:r>
            <a:r>
              <a:rPr lang="en-US" dirty="0" err="1"/>
              <a:t>Simia</a:t>
            </a:r>
            <a:r>
              <a:rPr lang="en-US" dirty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61EE9E571CA048E5AC3340DE4157883B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5974"/>
            <a:ext cx="700491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8" name="Picture 2" descr="3A088B1DDDC846CB8ED70D6037504878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531440"/>
            <a:ext cx="5762625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22" name="Picture 2" descr="F137B458AE3241DD88DDD5A6CACB0FD0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0" y="476672"/>
            <a:ext cx="916587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5598D14D5D2F415A9E0242225ACDD965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27" y="-2043608"/>
            <a:ext cx="5762625" cy="99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16424" cy="3456384"/>
          </a:xfrm>
        </p:spPr>
        <p:txBody>
          <a:bodyPr>
            <a:normAutofit/>
          </a:bodyPr>
          <a:lstStyle/>
          <a:p>
            <a:r>
              <a:rPr lang="hu-HU" dirty="0"/>
              <a:t>The </a:t>
            </a:r>
            <a:r>
              <a:rPr lang="hu-HU" dirty="0" err="1"/>
              <a:t>Darth</a:t>
            </a:r>
            <a:r>
              <a:rPr lang="hu-HU" dirty="0"/>
              <a:t> </a:t>
            </a:r>
            <a:r>
              <a:rPr lang="hu-HU" dirty="0" err="1"/>
              <a:t>Vader</a:t>
            </a:r>
            <a:r>
              <a:rPr lang="hu-HU" dirty="0"/>
              <a:t> (</a:t>
            </a:r>
            <a:r>
              <a:rPr lang="hu-HU" dirty="0" err="1"/>
              <a:t>Aristolochia</a:t>
            </a:r>
            <a:r>
              <a:rPr lang="hu-HU" dirty="0"/>
              <a:t> </a:t>
            </a:r>
            <a:r>
              <a:rPr lang="hu-HU" dirty="0" err="1"/>
              <a:t>Salvadorensis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2770" name="Picture 2" descr="40E714181C0C442091E9F7165F1F1AD7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315416"/>
            <a:ext cx="5762625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3794" name="Picture 2" descr="3E1F29A8ADD64D038296EC1BD1FD2C1E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762625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704088"/>
            <a:ext cx="2924175" cy="3156960"/>
          </a:xfrm>
        </p:spPr>
        <p:txBody>
          <a:bodyPr>
            <a:normAutofit/>
          </a:bodyPr>
          <a:lstStyle/>
          <a:p>
            <a:r>
              <a:rPr lang="hu-HU" dirty="0"/>
              <a:t>An </a:t>
            </a:r>
            <a:r>
              <a:rPr lang="hu-HU" dirty="0" err="1"/>
              <a:t>Orchid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Looks</a:t>
            </a:r>
            <a:r>
              <a:rPr lang="hu-HU" dirty="0"/>
              <a:t> </a:t>
            </a:r>
            <a:r>
              <a:rPr lang="hu-HU" dirty="0" err="1"/>
              <a:t>Like</a:t>
            </a:r>
            <a:r>
              <a:rPr lang="hu-HU" dirty="0"/>
              <a:t> A </a:t>
            </a:r>
            <a:r>
              <a:rPr lang="hu-HU" dirty="0" err="1"/>
              <a:t>Ballerina</a:t>
            </a:r>
            <a:r>
              <a:rPr lang="hu-HU" dirty="0"/>
              <a:t> 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4818" name="Picture 2" descr="A0353005D4EE409DB6628A47949E27BF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-531440"/>
            <a:ext cx="5762625" cy="76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3456384" cy="1584176"/>
          </a:xfrm>
        </p:spPr>
        <p:txBody>
          <a:bodyPr>
            <a:normAutofit/>
          </a:bodyPr>
          <a:lstStyle/>
          <a:p>
            <a:r>
              <a:rPr lang="hu-HU" sz="4400" dirty="0" err="1"/>
              <a:t>Moth</a:t>
            </a:r>
            <a:r>
              <a:rPr lang="hu-HU" sz="4400" dirty="0"/>
              <a:t> </a:t>
            </a:r>
            <a:r>
              <a:rPr lang="hu-HU" sz="4400" dirty="0" err="1"/>
              <a:t>Orchid</a:t>
            </a:r>
            <a:r>
              <a:rPr lang="hu-HU" sz="4400" dirty="0"/>
              <a:t> (</a:t>
            </a:r>
            <a:r>
              <a:rPr lang="hu-HU" sz="4400" dirty="0" err="1"/>
              <a:t>Phalaenopsis</a:t>
            </a:r>
            <a:r>
              <a:rPr lang="hu-HU" sz="4400" dirty="0"/>
              <a:t>)</a:t>
            </a:r>
            <a:r>
              <a:rPr lang="hu-HU" dirty="0"/>
              <a:t> </a:t>
            </a:r>
          </a:p>
        </p:txBody>
      </p:sp>
      <p:pic>
        <p:nvPicPr>
          <p:cNvPr id="3074" name="Picture 2" descr="4E4EA50871E245C48169023F8BE22C28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4569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79A7F1279384495EA681436E4CFA5149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43408"/>
            <a:ext cx="5762625" cy="77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7E08F0ADD30D42A6AB8C4C1D0194014C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792"/>
            <a:ext cx="9264935" cy="617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96EAEE99F6CE4AF5BF026F5B1EA8E1FC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4510"/>
            <a:ext cx="5137169" cy="746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784976" cy="980728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Naked</a:t>
            </a:r>
            <a:r>
              <a:rPr lang="hu-HU" dirty="0"/>
              <a:t> Man </a:t>
            </a:r>
            <a:r>
              <a:rPr lang="hu-HU" dirty="0" err="1"/>
              <a:t>Orchid</a:t>
            </a:r>
            <a:r>
              <a:rPr lang="hu-HU" dirty="0"/>
              <a:t> (</a:t>
            </a:r>
            <a:r>
              <a:rPr lang="hu-HU" dirty="0" err="1"/>
              <a:t>Orchis</a:t>
            </a:r>
            <a:r>
              <a:rPr lang="hu-HU" dirty="0"/>
              <a:t> </a:t>
            </a:r>
            <a:r>
              <a:rPr lang="hu-HU" dirty="0" err="1"/>
              <a:t>Italica</a:t>
            </a:r>
            <a:r>
              <a:rPr lang="hu-HU" dirty="0"/>
              <a:t>)    </a:t>
            </a:r>
          </a:p>
        </p:txBody>
      </p:sp>
      <p:pic>
        <p:nvPicPr>
          <p:cNvPr id="7170" name="Picture 2" descr="087A9878D8F64D0D8D405A2404C5DC8D@as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196752"/>
            <a:ext cx="8194927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9578A11934754449865446A37F7CBB98@a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762625" cy="75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4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102</Words>
  <Application>Microsoft Office PowerPoint</Application>
  <PresentationFormat>Diavetítés a képernyőre (4:3 oldalarány)</PresentationFormat>
  <Paragraphs>19</Paragraphs>
  <Slides>35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Áramlás</vt:lpstr>
      <vt:lpstr>Fantasztikus virágok </vt:lpstr>
      <vt:lpstr>PowerPoint bemutató</vt:lpstr>
      <vt:lpstr>Monkey Face Orchid (Dracula Simia)</vt:lpstr>
      <vt:lpstr>Moth Orchid (Phalaenopsis) </vt:lpstr>
      <vt:lpstr>PowerPoint bemutató</vt:lpstr>
      <vt:lpstr>PowerPoint bemutató</vt:lpstr>
      <vt:lpstr>PowerPoint bemutató</vt:lpstr>
      <vt:lpstr>Naked Man Orchid (Orchis Italica)    </vt:lpstr>
      <vt:lpstr>PowerPoint bemutató</vt:lpstr>
      <vt:lpstr>Hooker’s Lips (Psychotria Elata)</vt:lpstr>
      <vt:lpstr>Dancing Girls (Impatiens Bequaertii)</vt:lpstr>
      <vt:lpstr>Laughing Bumble Bee Orchid  (Ophrys bomybliflora)</vt:lpstr>
      <vt:lpstr>PowerPoint bemutató</vt:lpstr>
      <vt:lpstr>Swaddled Babies (Anguloa Uniflora)</vt:lpstr>
      <vt:lpstr>Parrot Flower (Impatiens Psittacina) </vt:lpstr>
      <vt:lpstr>PowerPoint bemutató</vt:lpstr>
      <vt:lpstr>PowerPoint bemutató</vt:lpstr>
      <vt:lpstr>Snap Dragon Seed Pod (Antirrhinum)</vt:lpstr>
      <vt:lpstr>Flying Duck Orchid  (Caleana Major) </vt:lpstr>
      <vt:lpstr>PowerPoint bemutató</vt:lpstr>
      <vt:lpstr>An orchid that looks remarkably like a tiger </vt:lpstr>
      <vt:lpstr>Happy Alien (Calceolaria Uniflora)</vt:lpstr>
      <vt:lpstr>        And his friends</vt:lpstr>
      <vt:lpstr>Angel Orchid  (Habenaria Grandifloriformis)  </vt:lpstr>
      <vt:lpstr>PowerPoint bemutató</vt:lpstr>
      <vt:lpstr>Dove Orchid Or Holy Ghost Orchid (Peristeria Elata)</vt:lpstr>
      <vt:lpstr>PowerPoint bemutató</vt:lpstr>
      <vt:lpstr>PowerPoint bemutató</vt:lpstr>
      <vt:lpstr>White Egret Orchid  (Habenaria Radiata)</vt:lpstr>
      <vt:lpstr>PowerPoint bemutató</vt:lpstr>
      <vt:lpstr>PowerPoint bemutató</vt:lpstr>
      <vt:lpstr>The Darth Vader (Aristolochia Salvadorensis)</vt:lpstr>
      <vt:lpstr>PowerPoint bemutató</vt:lpstr>
      <vt:lpstr>PowerPoint bemutató</vt:lpstr>
      <vt:lpstr>An Orchid That Looks Like A Ballerina  </vt:lpstr>
    </vt:vector>
  </TitlesOfParts>
  <Company>Szépművészeti Múzeum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Különleges orchideák</dc:title>
  <dc:creator>dr. Győry Hedvig</dc:creator>
  <cp:lastModifiedBy>dr. Győry Hedvig</cp:lastModifiedBy>
  <cp:revision>5</cp:revision>
  <dcterms:created xsi:type="dcterms:W3CDTF">2015-02-17T12:39:57Z</dcterms:created>
  <dcterms:modified xsi:type="dcterms:W3CDTF">2015-02-18T15:47:33Z</dcterms:modified>
</cp:coreProperties>
</file>